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6"/>
    <p:restoredTop sz="94673"/>
  </p:normalViewPr>
  <p:slideViewPr>
    <p:cSldViewPr snapToGrid="0" snapToObjects="1">
      <p:cViewPr varScale="1">
        <p:scale>
          <a:sx n="66" d="100"/>
          <a:sy n="66" d="100"/>
        </p:scale>
        <p:origin x="4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59C3-98A7-8848-BB2F-BFDE17714AC9}" type="datetimeFigureOut">
              <a:rPr kumimoji="1" lang="ko-KR" altLang="en-US" smtClean="0"/>
              <a:t>2023-04-13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CC92-0E12-974D-B093-CE111C49467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0011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59C3-98A7-8848-BB2F-BFDE17714AC9}" type="datetimeFigureOut">
              <a:rPr kumimoji="1" lang="ko-KR" altLang="en-US" smtClean="0"/>
              <a:t>2023-04-13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CC92-0E12-974D-B093-CE111C49467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6461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59C3-98A7-8848-BB2F-BFDE17714AC9}" type="datetimeFigureOut">
              <a:rPr kumimoji="1" lang="ko-KR" altLang="en-US" smtClean="0"/>
              <a:t>2023-04-13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CC92-0E12-974D-B093-CE111C49467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71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59C3-98A7-8848-BB2F-BFDE17714AC9}" type="datetimeFigureOut">
              <a:rPr kumimoji="1" lang="ko-KR" altLang="en-US" smtClean="0"/>
              <a:t>2023-04-13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CC92-0E12-974D-B093-CE111C49467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8274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59C3-98A7-8848-BB2F-BFDE17714AC9}" type="datetimeFigureOut">
              <a:rPr kumimoji="1" lang="ko-KR" altLang="en-US" smtClean="0"/>
              <a:t>2023-04-13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CC92-0E12-974D-B093-CE111C49467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26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59C3-98A7-8848-BB2F-BFDE17714AC9}" type="datetimeFigureOut">
              <a:rPr kumimoji="1" lang="ko-KR" altLang="en-US" smtClean="0"/>
              <a:t>2023-04-13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CC92-0E12-974D-B093-CE111C49467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646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59C3-98A7-8848-BB2F-BFDE17714AC9}" type="datetimeFigureOut">
              <a:rPr kumimoji="1" lang="ko-KR" altLang="en-US" smtClean="0"/>
              <a:t>2023-04-13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CC92-0E12-974D-B093-CE111C49467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77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59C3-98A7-8848-BB2F-BFDE17714AC9}" type="datetimeFigureOut">
              <a:rPr kumimoji="1" lang="ko-KR" altLang="en-US" smtClean="0"/>
              <a:t>2023-04-13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CC92-0E12-974D-B093-CE111C49467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707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59C3-98A7-8848-BB2F-BFDE17714AC9}" type="datetimeFigureOut">
              <a:rPr kumimoji="1" lang="ko-KR" altLang="en-US" smtClean="0"/>
              <a:t>2023-04-13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CC92-0E12-974D-B093-CE111C49467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105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59C3-98A7-8848-BB2F-BFDE17714AC9}" type="datetimeFigureOut">
              <a:rPr kumimoji="1" lang="ko-KR" altLang="en-US" smtClean="0"/>
              <a:t>2023-04-13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CC92-0E12-974D-B093-CE111C49467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669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159C3-98A7-8848-BB2F-BFDE17714AC9}" type="datetimeFigureOut">
              <a:rPr kumimoji="1" lang="ko-KR" altLang="en-US" smtClean="0"/>
              <a:t>2023-04-13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CC92-0E12-974D-B093-CE111C49467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000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159C3-98A7-8848-BB2F-BFDE17714AC9}" type="datetimeFigureOut">
              <a:rPr kumimoji="1" lang="ko-KR" altLang="en-US" smtClean="0"/>
              <a:t>2023-04-13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9CC92-0E12-974D-B093-CE111C49467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645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5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2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08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87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21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74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6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46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51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82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1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4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4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7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7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4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2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93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4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56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17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65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</TotalTime>
  <Words>0</Words>
  <Application>Microsoft Office PowerPoint</Application>
  <PresentationFormat>화면 슬라이드 쇼(4:3)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GG</cp:lastModifiedBy>
  <cp:revision>5</cp:revision>
  <dcterms:created xsi:type="dcterms:W3CDTF">2023-04-12T15:57:44Z</dcterms:created>
  <dcterms:modified xsi:type="dcterms:W3CDTF">2023-04-13T06:17:09Z</dcterms:modified>
</cp:coreProperties>
</file>